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B7C8-5A6E-42E1-83BD-5AEDA81780C9}" type="datetimeFigureOut">
              <a:rPr lang="tr-TR" smtClean="0"/>
              <a:t>07.10.2016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3D81-ED3F-4374-A59E-B5ABAEC9E56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B7C8-5A6E-42E1-83BD-5AEDA81780C9}" type="datetimeFigureOut">
              <a:rPr lang="tr-TR" smtClean="0"/>
              <a:t>07.10.2016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3D81-ED3F-4374-A59E-B5ABAEC9E56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B7C8-5A6E-42E1-83BD-5AEDA81780C9}" type="datetimeFigureOut">
              <a:rPr lang="tr-TR" smtClean="0"/>
              <a:t>07.10.2016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3D81-ED3F-4374-A59E-B5ABAEC9E56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B7C8-5A6E-42E1-83BD-5AEDA81780C9}" type="datetimeFigureOut">
              <a:rPr lang="tr-TR" smtClean="0"/>
              <a:t>07.10.2016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3D81-ED3F-4374-A59E-B5ABAEC9E56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B7C8-5A6E-42E1-83BD-5AEDA81780C9}" type="datetimeFigureOut">
              <a:rPr lang="tr-TR" smtClean="0"/>
              <a:t>07.10.2016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3D81-ED3F-4374-A59E-B5ABAEC9E56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B7C8-5A6E-42E1-83BD-5AEDA81780C9}" type="datetimeFigureOut">
              <a:rPr lang="tr-TR" smtClean="0"/>
              <a:t>07.10.2016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3D81-ED3F-4374-A59E-B5ABAEC9E56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B7C8-5A6E-42E1-83BD-5AEDA81780C9}" type="datetimeFigureOut">
              <a:rPr lang="tr-TR" smtClean="0"/>
              <a:t>07.10.2016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3D81-ED3F-4374-A59E-B5ABAEC9E56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B7C8-5A6E-42E1-83BD-5AEDA81780C9}" type="datetimeFigureOut">
              <a:rPr lang="tr-TR" smtClean="0"/>
              <a:t>07.10.2016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3D81-ED3F-4374-A59E-B5ABAEC9E56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B7C8-5A6E-42E1-83BD-5AEDA81780C9}" type="datetimeFigureOut">
              <a:rPr lang="tr-TR" smtClean="0"/>
              <a:t>07.10.2016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3D81-ED3F-4374-A59E-B5ABAEC9E56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B7C8-5A6E-42E1-83BD-5AEDA81780C9}" type="datetimeFigureOut">
              <a:rPr lang="tr-TR" smtClean="0"/>
              <a:t>07.10.2016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3D81-ED3F-4374-A59E-B5ABAEC9E56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B7C8-5A6E-42E1-83BD-5AEDA81780C9}" type="datetimeFigureOut">
              <a:rPr lang="tr-TR" smtClean="0"/>
              <a:t>07.10.2016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3D81-ED3F-4374-A59E-B5ABAEC9E56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EB7C8-5A6E-42E1-83BD-5AEDA81780C9}" type="datetimeFigureOut">
              <a:rPr lang="tr-TR" smtClean="0"/>
              <a:t>07.10.2016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3D81-ED3F-4374-A59E-B5ABAEC9E56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2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3.doc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21804" y="476672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tr-TR" sz="3600" b="1" dirty="0"/>
              <a:t>T.C.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3600" b="1" dirty="0"/>
              <a:t>İSLAHİYE KAYMAKAMLIĞI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3600" b="1" dirty="0"/>
              <a:t> İslahiye Sosyal Hizmet Müdürlüğü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195736" y="4509120"/>
            <a:ext cx="4176464" cy="1129680"/>
          </a:xfrm>
        </p:spPr>
        <p:txBody>
          <a:bodyPr/>
          <a:lstStyle/>
          <a:p>
            <a:endParaRPr lang="tr-TR"/>
          </a:p>
        </p:txBody>
      </p:sp>
      <p:pic>
        <p:nvPicPr>
          <p:cNvPr id="4" name="Resim 3" descr="E:\SHMM.p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64" y="1556792"/>
            <a:ext cx="6264696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037096"/>
              </p:ext>
            </p:extLst>
          </p:nvPr>
        </p:nvGraphicFramePr>
        <p:xfrm>
          <a:off x="1475656" y="260648"/>
          <a:ext cx="5688632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Belge" r:id="rId4" imgW="5939435" imgH="8653609" progId="Word.Document.12">
                  <p:embed/>
                </p:oleObj>
              </mc:Choice>
              <mc:Fallback>
                <p:oleObj name="Belge" r:id="rId4" imgW="5939435" imgH="86536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656" y="260648"/>
                        <a:ext cx="5688632" cy="619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903990"/>
              </p:ext>
            </p:extLst>
          </p:nvPr>
        </p:nvGraphicFramePr>
        <p:xfrm>
          <a:off x="1835697" y="332656"/>
          <a:ext cx="5976664" cy="612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Belge" r:id="rId4" imgW="5939435" imgH="8405561" progId="Word.Document.12">
                  <p:embed/>
                </p:oleObj>
              </mc:Choice>
              <mc:Fallback>
                <p:oleObj name="Belge" r:id="rId4" imgW="5939435" imgH="84055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5697" y="332656"/>
                        <a:ext cx="5976664" cy="6120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251813"/>
              </p:ext>
            </p:extLst>
          </p:nvPr>
        </p:nvGraphicFramePr>
        <p:xfrm>
          <a:off x="1331639" y="332656"/>
          <a:ext cx="6264697" cy="6048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Belge" r:id="rId4" imgW="5939435" imgH="8405561" progId="Word.Document.12">
                  <p:embed/>
                </p:oleObj>
              </mc:Choice>
              <mc:Fallback>
                <p:oleObj name="Belge" r:id="rId4" imgW="5939435" imgH="84055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39" y="332656"/>
                        <a:ext cx="6264697" cy="6048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EĞİTİM RAPORU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-39614"/>
            <a:ext cx="4972104" cy="6897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EĞİTİM KATILIMCI FORMU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0226" y="0"/>
            <a:ext cx="494354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EĞİTİMİN RESİMLERİ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0226" y="0"/>
            <a:ext cx="49435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897968"/>
              </p:ext>
            </p:extLst>
          </p:nvPr>
        </p:nvGraphicFramePr>
        <p:xfrm>
          <a:off x="1907704" y="404664"/>
          <a:ext cx="5256584" cy="5696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Çalışma Sayfası" r:id="rId3" imgW="7010364" imgH="11887335" progId="Excel.Sheet.8">
                  <p:embed/>
                </p:oleObj>
              </mc:Choice>
              <mc:Fallback>
                <p:oleObj name="Çalışma Sayfası" r:id="rId3" imgW="7010364" imgH="118873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404664"/>
                        <a:ext cx="5256584" cy="5696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085111"/>
              </p:ext>
            </p:extLst>
          </p:nvPr>
        </p:nvGraphicFramePr>
        <p:xfrm>
          <a:off x="2051720" y="332656"/>
          <a:ext cx="5472608" cy="583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Document" r:id="rId3" imgW="6234578" imgH="9241149" progId="Word.Document.8">
                  <p:embed/>
                </p:oleObj>
              </mc:Choice>
              <mc:Fallback>
                <p:oleObj name="Document" r:id="rId3" imgW="6234578" imgH="924114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720" y="332656"/>
                        <a:ext cx="5472608" cy="5832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203292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Ekran Gösterisi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3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Ofis Teması</vt:lpstr>
      <vt:lpstr>Belge</vt:lpstr>
      <vt:lpstr>Microsoft Word 97 - 2003 Document</vt:lpstr>
      <vt:lpstr>Microsoft Excel 97-2003 Worksheet</vt:lpstr>
      <vt:lpstr>T.C. İSLAHİYE KAYMAKAMLIĞI  İslahiye Sosyal Hizmet Müdürlüğü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pc5</dc:creator>
  <cp:lastModifiedBy>GÖKÇE USLUOĞLU</cp:lastModifiedBy>
  <cp:revision>11</cp:revision>
  <dcterms:created xsi:type="dcterms:W3CDTF">2015-10-22T12:07:25Z</dcterms:created>
  <dcterms:modified xsi:type="dcterms:W3CDTF">2016-10-07T06:29:05Z</dcterms:modified>
</cp:coreProperties>
</file>